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37566" y="1808122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337615" y="2534699"/>
            <a:ext cx="7132145" cy="3688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671144" y="5023317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4926156" y="5430233"/>
            <a:ext cx="7040557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원칙적으로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8447" y="2612268"/>
            <a:ext cx="211103" cy="1979222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06254" y="3501609"/>
            <a:ext cx="741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742360" y="3510597"/>
            <a:ext cx="126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일도 하지 않음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06901" y="12958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229720" y="3726311"/>
            <a:ext cx="4981472" cy="260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36853" y="529695"/>
            <a:ext cx="10845595" cy="2650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인터페이스로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 완료된 후에 실행되어야 하는 후속 작업들을 정의하는 데 사용된다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끝나면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다음에 이 작업을 해라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연쇄적인 비동기 작업을 표현하기 위한 도구로 사용되며 한 작업의 완료는 자동으로 다음 작업의 시작을 트리거할 수 있어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비동기 작업들을 연속적으로 연결하여 실행할 수 있게 해 준다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199854" y="5507936"/>
            <a:ext cx="2440419" cy="8203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694271" y="4005271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8738897" y="4005270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5400000" flipH="1" flipV="1">
            <a:off x="8436793" y="3303338"/>
            <a:ext cx="1" cy="3044626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420064" y="5068247"/>
            <a:ext cx="0" cy="4396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FCAADFF-B406-B424-87AF-F028115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07" y="1924069"/>
            <a:ext cx="4785264" cy="81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115560</TotalTime>
  <Words>56890</Words>
  <Application>Microsoft Macintosh PowerPoint</Application>
  <PresentationFormat>와이드스크린</PresentationFormat>
  <Paragraphs>8363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5208</cp:revision>
  <cp:lastPrinted>2023-07-11T00:52:43Z</cp:lastPrinted>
  <dcterms:created xsi:type="dcterms:W3CDTF">2023-07-06T08:30:16Z</dcterms:created>
  <dcterms:modified xsi:type="dcterms:W3CDTF">2023-10-31T02:02:12Z</dcterms:modified>
</cp:coreProperties>
</file>